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508" r:id="rId3"/>
    <p:sldId id="257" r:id="rId4"/>
    <p:sldId id="258" r:id="rId5"/>
    <p:sldId id="259" r:id="rId6"/>
    <p:sldId id="260" r:id="rId7"/>
    <p:sldId id="261" r:id="rId8"/>
    <p:sldId id="511" r:id="rId9"/>
    <p:sldId id="512" r:id="rId10"/>
    <p:sldId id="510" r:id="rId11"/>
    <p:sldId id="514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TH SarabunPSK" panose="020B0500040200020003" pitchFamily="34" charset="-34"/>
      <p:regular r:id="rId20"/>
      <p:bold r:id="rId21"/>
      <p:italic r:id="rId22"/>
      <p:boldItalic r:id="rId2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D1FFF8"/>
    <a:srgbClr val="FFFFCC"/>
    <a:srgbClr val="CCFFCC"/>
    <a:srgbClr val="FFCCCC"/>
    <a:srgbClr val="FE5B12"/>
    <a:srgbClr val="C5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005CD0-51EA-4B1B-9A49-E7E281C4D407}" v="148" dt="2021-10-28T04:51:16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90DDC-43A4-4C21-8138-4DAC14AFEDC0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8B36E-EEAD-433E-A0CF-F9FA33D58B5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554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72B96-C9C1-4BF3-9624-7AE3D2BE3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D44F6-2C2C-4220-8F2A-E5A01D548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67E6B-6519-445B-B81D-ED6FEC0B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EF24-12A5-4897-AA11-9BA79DB39A8E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0A529-6596-4103-BCFB-14822457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0EA3E-53D1-4F13-A1F1-A3936E6A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3E25-CE95-49F3-B9FE-E864ACAE03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064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EFCF-D5FD-483A-A6DB-AF361CB2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D2F4B-D88D-4876-A025-E64D0AD7B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61885-58F0-4FBF-BD32-60C35EA2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EF24-12A5-4897-AA11-9BA79DB39A8E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A817E-97BF-48E3-95F2-DAA8FDD6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9D253-1947-4D69-A8BA-5D0FBAC9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3E25-CE95-49F3-B9FE-E864ACAE03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312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833F6E-5D4B-4FD8-AB3F-A39803798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26A13-7E38-45A7-AF34-75D95E001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22431-8EF7-4232-A436-392F169B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EF24-12A5-4897-AA11-9BA79DB39A8E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629EF-60E7-41E1-9C40-94A0FEB2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CDF50-A494-4E4B-A957-F6C2D297D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3E25-CE95-49F3-B9FE-E864ACAE03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099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49CB-DB27-4845-9AA3-2224E06F508A}" type="datetime1">
              <a:rPr lang="th-TH" smtClean="0"/>
              <a:t>20/12/64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3F2D-C36A-4D7D-A0DE-50D67F0B52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221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29127-BECE-4CD6-935E-05BA18476CB7}" type="datetime1">
              <a:rPr lang="th-TH" smtClean="0"/>
              <a:t>20/12/64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3F2D-C36A-4D7D-A0DE-50D67F0B52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3466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0978-F47F-4705-A4E2-8F8C733681FB}" type="datetime1">
              <a:rPr lang="th-TH" smtClean="0"/>
              <a:t>20/12/64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3F2D-C36A-4D7D-A0DE-50D67F0B52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1102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6A17-2CF0-48AC-85A4-1B43CB676A70}" type="datetime1">
              <a:rPr lang="th-TH" smtClean="0"/>
              <a:t>20/12/64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3F2D-C36A-4D7D-A0DE-50D67F0B52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564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0763-9A94-4747-B662-AC50EB96CA90}" type="datetime1">
              <a:rPr lang="th-TH" smtClean="0"/>
              <a:t>20/12/64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3F2D-C36A-4D7D-A0DE-50D67F0B52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6350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D8B9-0BB1-4E95-9101-B5C52C183906}" type="datetime1">
              <a:rPr lang="th-TH" smtClean="0"/>
              <a:t>20/12/64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3F2D-C36A-4D7D-A0DE-50D67F0B52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6484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EDD2-B42A-4049-966B-6F5A58F40B63}" type="datetime1">
              <a:rPr lang="th-TH" smtClean="0"/>
              <a:t>20/12/64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3F2D-C36A-4D7D-A0DE-50D67F0B52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7353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1D39E-AB24-4F93-B453-6AE0119161FE}" type="datetime1">
              <a:rPr lang="th-TH" smtClean="0"/>
              <a:t>20/12/64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3F2D-C36A-4D7D-A0DE-50D67F0B52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159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C8BF-0ECB-4B2D-91B9-0DE5651A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870BA-D08E-439C-A1F9-7DA1469B3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F65B8-A215-4E5D-AC61-27420EAC6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EF24-12A5-4897-AA11-9BA79DB39A8E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8FBD1-BA47-4194-AC65-F24C54EE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1980E-6BD2-4E70-880E-FD9D08F9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3E25-CE95-49F3-B9FE-E864ACAE03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4732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5A71-B421-4A8D-9FE8-07D6B8456C07}" type="datetime1">
              <a:rPr lang="th-TH" smtClean="0"/>
              <a:t>20/12/64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3F2D-C36A-4D7D-A0DE-50D67F0B52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251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6E40-9D2D-4A7D-9158-91C759D8DD90}" type="datetime1">
              <a:rPr lang="th-TH" smtClean="0"/>
              <a:t>20/12/64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3F2D-C36A-4D7D-A0DE-50D67F0B52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3385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294-50F0-499E-9CBC-1BAB97567CB9}" type="datetime1">
              <a:rPr lang="th-TH" smtClean="0"/>
              <a:t>20/12/64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3F2D-C36A-4D7D-A0DE-50D67F0B52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227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12ABD-F69D-480A-BCCA-01BC72FD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B89A0-28C1-4FEA-AB7C-26C68A474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DECD5-C8DC-4945-8E7A-011C8FF0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EF24-12A5-4897-AA11-9BA79DB39A8E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754C5-4A89-4FD7-A8BE-53358C0A6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3F349-014D-4947-B744-68340E4C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3E25-CE95-49F3-B9FE-E864ACAE03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917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8977-9036-4FE4-97B3-59ACA600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2FB51-F3A5-4934-BC89-C01C1E7C4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284E3-5201-4407-A3F3-B494DD915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F11A6-D02A-4B8C-82E9-4B28BF0E5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EF24-12A5-4897-AA11-9BA79DB39A8E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D4839-3393-4CA1-A8F7-A5EC54D8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A312F-5CE9-4F26-945F-A890C172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3E25-CE95-49F3-B9FE-E864ACAE03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130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06229-D01A-4E03-A14A-8E7302A7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389C1-9B74-4CB0-A764-3A3A6B688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18D99-EBE3-4A76-A115-944398F3F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4FDEC-DDB1-4462-8C40-6FF882FDE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7B869-681D-4CD1-8251-66769859A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A5001F-26FF-4736-8669-F15752E0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EF24-12A5-4897-AA11-9BA79DB39A8E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F20769-106C-4E7B-923F-1CECFF43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C93D8A-BFE1-45CE-BAF9-F371D1E2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3E25-CE95-49F3-B9FE-E864ACAE03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959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4A3ED-3E89-4127-A030-DF9C79D8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CBA9F-509A-437F-944C-7CBF60119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EF24-12A5-4897-AA11-9BA79DB39A8E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AFE97-7FA2-477E-A50E-29F8CE830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6919C-85DD-48F0-B934-434616C0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3E25-CE95-49F3-B9FE-E864ACAE03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677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7B8BC-2A36-4D57-A588-4C688D358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EF24-12A5-4897-AA11-9BA79DB39A8E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9FEFC7-F058-4A72-8CB6-28CC29F7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1A585-A28E-4C89-9AFF-35D0AC58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3E25-CE95-49F3-B9FE-E864ACAE03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771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8B5D-92DF-4754-9C40-B6108AF56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97829-90CE-4A18-8FA2-6CC5C04E1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32254B-DC76-4EEB-A407-7586F2950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6242A-4984-4DA7-8400-4320B75C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EF24-12A5-4897-AA11-9BA79DB39A8E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74EFC-1029-41AA-9648-7133D50B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82D21-40A8-4F6F-897B-604D1CF8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3E25-CE95-49F3-B9FE-E864ACAE03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115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53F9-5887-4097-9723-E72D9084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CD6F0F-B86C-409F-A244-A4C602913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E0723-172A-43DA-9588-CCA882DAF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769C4-C480-45DB-9706-2104B57D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EF24-12A5-4897-AA11-9BA79DB39A8E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74121-467E-4B24-A2DD-42AA5242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CF450-EF7E-4BF9-9342-C856149F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3E25-CE95-49F3-B9FE-E864ACAE03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441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48EDB-E253-4B9E-A0C5-ECCB4738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09480-DC75-4146-8930-F3E443623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15483-CDC9-4531-96AD-616D51E58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EEF24-12A5-4897-AA11-9BA79DB39A8E}" type="datetimeFigureOut">
              <a:rPr lang="th-TH" smtClean="0"/>
              <a:t>20/12/64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75E9A-5497-433D-9D8B-EC5709E04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759EF-A04A-45F1-B71F-BDD08FB93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E3E25-CE95-49F3-B9FE-E864ACAE03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334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DD810-969D-4C91-B667-A24BD9407C31}" type="datetime1">
              <a:rPr lang="th-TH" smtClean="0"/>
              <a:t>20/12/64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83F2D-C36A-4D7D-A0DE-50D67F0B527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474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2B86E4-AF43-4665-86E0-8581EC18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462" y="1556792"/>
            <a:ext cx="10125076" cy="4151486"/>
          </a:xfrm>
        </p:spPr>
        <p:txBody>
          <a:bodyPr>
            <a:noAutofit/>
          </a:bodyPr>
          <a:lstStyle/>
          <a:p>
            <a:b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C0036ED-C151-413D-AB55-DE5FD00A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3F2D-C36A-4D7D-A0DE-50D67F0B5273}" type="slidenum">
              <a:rPr lang="th-TH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rPr>
              <a:pPr/>
              <a:t>1</a:t>
            </a:fld>
            <a:endParaRPr lang="th-TH">
              <a:solidFill>
                <a:prstClr val="black">
                  <a:tint val="75000"/>
                </a:prstClr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8F40489-7D61-4EE2-A421-6B1F1C809474}"/>
              </a:ext>
            </a:extLst>
          </p:cNvPr>
          <p:cNvSpPr txBox="1"/>
          <p:nvPr/>
        </p:nvSpPr>
        <p:spPr>
          <a:xfrm>
            <a:off x="1143000" y="2200275"/>
            <a:ext cx="10015538" cy="2863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นโยบายการดำเนินงานกระทรวงสาธารณสุข</a:t>
            </a:r>
            <a:b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</a:t>
            </a:r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</a:t>
            </a: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b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75651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361F545-4FF7-4637-87FB-0610471E8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446" y="857250"/>
            <a:ext cx="91251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8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092E235B-B917-4590-8AF7-1B097E02F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7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AED9F64-E786-4346-8B04-5E826ACAD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7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C4578D-54F1-45DE-A63C-642FB8520F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7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5345E3-FA34-4CB6-9498-593FD3395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16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0BD89E94-E0F8-41FF-BBBE-B6ADEF83C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1" y="91830"/>
            <a:ext cx="11842338" cy="66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1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2B86E4-AF43-4665-86E0-8581EC18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56792"/>
            <a:ext cx="9144000" cy="4151486"/>
          </a:xfrm>
        </p:spPr>
        <p:txBody>
          <a:bodyPr>
            <a:noAutofit/>
          </a:bodyPr>
          <a:lstStyle/>
          <a:p>
            <a:b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สรุปประเด็นหลัก</a:t>
            </a:r>
            <a:b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แผนยุทธศาสตร์</a:t>
            </a:r>
            <a:r>
              <a:rPr lang="en-US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</a:t>
            </a:r>
            <a:r>
              <a:rPr lang="en-US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b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โรงพยาบาลเฉลิมพระเกียรติ </a:t>
            </a:r>
            <a:br>
              <a:rPr lang="th-TH" sz="5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สมเด็จพระเทพรัตนราชสุดาฯ สยามบรมราชกุมารี ระยอง</a:t>
            </a:r>
            <a:b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( ทบทวน ณ </a:t>
            </a:r>
            <a:r>
              <a:rPr lang="en-US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29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ตุลาคม </a:t>
            </a:r>
            <a:r>
              <a:rPr lang="en-US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)</a:t>
            </a:r>
            <a:endParaRPr lang="en-US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C0036ED-C151-413D-AB55-DE5FD00A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3F2D-C36A-4D7D-A0DE-50D67F0B5273}" type="slidenum">
              <a:rPr lang="th-TH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rPr>
              <a:pPr/>
              <a:t>7</a:t>
            </a:fld>
            <a:endParaRPr lang="th-TH">
              <a:solidFill>
                <a:prstClr val="black">
                  <a:tint val="75000"/>
                </a:prstClr>
              </a:solidFill>
              <a:latin typeface="Calibri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242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58168" y="1844825"/>
            <a:ext cx="6408712" cy="8896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วิสัยทัศน์</a:t>
            </a:r>
            <a:endParaRPr lang="en-US" sz="6000" b="1" dirty="0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8080" y="3284984"/>
            <a:ext cx="70503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400" b="1" i="1" dirty="0">
                <a:solidFill>
                  <a:srgbClr val="00206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เป็นโรงพยาบาลทั่วไป </a:t>
            </a:r>
            <a:r>
              <a:rPr lang="en-US" sz="4400" b="1" i="1" dirty="0">
                <a:solidFill>
                  <a:srgbClr val="00206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(M1)</a:t>
            </a:r>
            <a:r>
              <a:rPr lang="th-TH" sz="4400" b="1" i="1" dirty="0">
                <a:solidFill>
                  <a:srgbClr val="00206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ที่มีคุณภาพ</a:t>
            </a:r>
            <a:endParaRPr lang="en-US" sz="4400" b="1" i="1" dirty="0">
              <a:solidFill>
                <a:srgbClr val="002060"/>
              </a:solidFill>
              <a:effectLst>
                <a:outerShdw blurRad="50800" dist="38100" algn="l">
                  <a:srgbClr val="000000">
                    <a:alpha val="40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400" b="1" i="1" dirty="0">
                <a:solidFill>
                  <a:srgbClr val="002060"/>
                </a:solidFill>
                <a:effectLst>
                  <a:outerShdw blurRad="50800" dist="38100" algn="l">
                    <a:srgbClr val="000000">
                      <a:alpha val="40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และเป็นผู้นำด้านอาชีวอนามัยระดับประเทศ</a:t>
            </a:r>
            <a:endParaRPr lang="en-US" sz="44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75A341C7-4A5C-4A70-964A-1D3D5C56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3F2D-C36A-4D7D-A0DE-50D67F0B5273}" type="slidenum">
              <a:rPr lang="th-TH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rPr>
              <a:pPr/>
              <a:t>8</a:t>
            </a:fld>
            <a:endParaRPr lang="th-TH">
              <a:solidFill>
                <a:prstClr val="black">
                  <a:tint val="75000"/>
                </a:prstClr>
              </a:solidFill>
              <a:latin typeface="Calibri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285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74AFDCF-B6A5-4D3E-937D-93EBE2E92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2276872"/>
            <a:ext cx="8856984" cy="4248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sz="4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Service &amp; Occupational Excellence</a:t>
            </a:r>
          </a:p>
          <a:p>
            <a:pPr marL="0" indent="0">
              <a:buNone/>
            </a:pPr>
            <a:r>
              <a:rPr lang="en-US" sz="3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พัฒนาคุณภาพการรักษาพยาบาลและอาชีวอนามัยสู่ความเป็นเลิศ</a:t>
            </a:r>
            <a:endParaRPr lang="en-US" sz="39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4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P&amp;P and consumer protection Excellence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พัฒนาคุณภาพงานส่งเสริม ป้องกัน และคุ้มครองผู้บริโภค</a:t>
            </a:r>
            <a:endParaRPr lang="en-US" sz="39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en-US" sz="4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Governance Excellence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อภิบาลระบบ</a:t>
            </a:r>
            <a:endParaRPr lang="en-US" sz="39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sz="4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People Excellence</a:t>
            </a:r>
          </a:p>
          <a:p>
            <a:pPr marL="0" indent="0">
              <a:buNone/>
            </a:pPr>
            <a:r>
              <a:rPr lang="en-US" sz="41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มุ่งบริหาร พัฒนาทรัพยากรบุคคล (พอ</a:t>
            </a:r>
            <a:r>
              <a:rPr lang="en-US" sz="4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–</a:t>
            </a:r>
            <a:r>
              <a:rPr lang="th-TH" sz="4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เก่ง</a:t>
            </a:r>
            <a:r>
              <a:rPr lang="en-US" sz="4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–</a:t>
            </a:r>
            <a:r>
              <a:rPr lang="th-TH" sz="4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ดี</a:t>
            </a:r>
            <a:r>
              <a:rPr lang="en-US" sz="4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 </a:t>
            </a:r>
            <a:r>
              <a:rPr lang="th-TH" sz="4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มีสุข</a:t>
            </a:r>
            <a:r>
              <a:rPr lang="en-US" sz="4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-</a:t>
            </a:r>
            <a:r>
              <a:rPr lang="th-TH" sz="4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รักองค์กร)</a:t>
            </a:r>
            <a:endParaRPr lang="en-US" sz="4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86638B7-F9F2-4CA7-9FAD-49ECC3AC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83F2D-C36A-4D7D-A0DE-50D67F0B5273}" type="slidenum">
              <a:rPr lang="th-TH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rPr>
              <a:pPr/>
              <a:t>9</a:t>
            </a:fld>
            <a:endParaRPr lang="th-TH">
              <a:solidFill>
                <a:prstClr val="black">
                  <a:tint val="75000"/>
                </a:prstClr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7404132-33F8-4C4B-9D31-9DF4BEB21D38}"/>
              </a:ext>
            </a:extLst>
          </p:cNvPr>
          <p:cNvSpPr/>
          <p:nvPr/>
        </p:nvSpPr>
        <p:spPr>
          <a:xfrm>
            <a:off x="1524000" y="1412777"/>
            <a:ext cx="4788024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4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กลยุทธ์ </a:t>
            </a:r>
            <a:r>
              <a:rPr lang="en-US" sz="44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: 4 Excellence</a:t>
            </a:r>
          </a:p>
        </p:txBody>
      </p:sp>
    </p:spTree>
    <p:extLst>
      <p:ext uri="{BB962C8B-B14F-4D97-AF65-F5344CB8AC3E}">
        <p14:creationId xmlns:p14="http://schemas.microsoft.com/office/powerpoint/2010/main" val="1868325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0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7D6B"/>
      </a:accent1>
      <a:accent2>
        <a:srgbClr val="31A050"/>
      </a:accent2>
      <a:accent3>
        <a:srgbClr val="7CAE3D"/>
      </a:accent3>
      <a:accent4>
        <a:srgbClr val="B1C514"/>
      </a:accent4>
      <a:accent5>
        <a:srgbClr val="72A238"/>
      </a:accent5>
      <a:accent6>
        <a:srgbClr val="319F50"/>
      </a:accent6>
      <a:hlink>
        <a:srgbClr val="FFFFFF"/>
      </a:hlink>
      <a:folHlink>
        <a:srgbClr val="59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145</Words>
  <Application>Microsoft Office PowerPoint</Application>
  <PresentationFormat>แบบจอกว้าง</PresentationFormat>
  <Paragraphs>19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6" baseType="lpstr">
      <vt:lpstr>TH SarabunPSK</vt:lpstr>
      <vt:lpstr>Arial</vt:lpstr>
      <vt:lpstr>Calibri</vt:lpstr>
      <vt:lpstr>Calibri Light</vt:lpstr>
      <vt:lpstr>Office Theme</vt:lpstr>
      <vt:lpstr>ชุดรูปแบบของ Office</vt:lpstr>
      <vt:lpstr>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สรุปประเด็นหลัก แผนยุทธศาสตร์ ประจำปีงบประมาณ2565 โรงพยาบาลเฉลิมพระเกียรติ  สมเด็จพระเทพรัตนราชสุดาฯ สยามบรมราชกุมารี ระยอง    ( ทบทวน ณ 29ตุลาคม 2564 )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Peerawit Cha</dc:creator>
  <cp:lastModifiedBy>Ning-NB</cp:lastModifiedBy>
  <cp:revision>3</cp:revision>
  <dcterms:created xsi:type="dcterms:W3CDTF">2021-10-27T09:10:45Z</dcterms:created>
  <dcterms:modified xsi:type="dcterms:W3CDTF">2021-12-20T07:58:25Z</dcterms:modified>
</cp:coreProperties>
</file>