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62" r:id="rId11"/>
    <p:sldId id="273" r:id="rId12"/>
    <p:sldId id="265" r:id="rId13"/>
    <p:sldId id="274" r:id="rId14"/>
    <p:sldId id="275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xmlns="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17F67-1FC4-41C5-9AEF-6D05C934CB68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5A0EC-A7EB-4074-A65B-7B8C81425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917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ภาพรวมของ </a:t>
            </a:r>
            <a:r>
              <a:rPr lang="en-US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CLT/PCT</a:t>
            </a:r>
            <a:r>
              <a:rPr lang="th-TH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(CLT/PCT Profile)</a:t>
            </a:r>
            <a:endParaRPr lang="th-TH" sz="28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656" y="6332561"/>
            <a:ext cx="6141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สถาบันรับรองคุณภาพสถานพยาบาล (องค์การมหาชน) พฤษภาคม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out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patient care processes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in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requirement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(รวมทั้ง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design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หรือวิธีการเพื่อให้บรรลุ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indicator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ตัววัดที่ใช้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คุณภาพของขั้นตอนนี้ (ถ้าเป็นประโยชน์)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แสดงระดับและแนวโน้มของผลลัพธ์ที่สำคัญ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(ตามเป้าหมาย)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annotation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ที่ระบุ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แสดงค่าเทียบเคียง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(benchmark)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840" y="6129781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16176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xmlns="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xmlns="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xmlns="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xmlns="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xmlns="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xmlns="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719" y="5606671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xmlns="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5104"/>
              </p:ext>
            </p:extLst>
          </p:nvPr>
        </p:nvGraphicFramePr>
        <p:xfrm>
          <a:off x="423950" y="980629"/>
          <a:ext cx="794212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165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3713604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2388358">
                  <a:extLst>
                    <a:ext uri="{9D8B030D-6E8A-4147-A177-3AD203B41FA5}">
                      <a16:colId xmlns:a16="http://schemas.microsoft.com/office/drawing/2014/main" xmlns="" val="324545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โรคหรือกระบวนการที่เกี่ยวข้อง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3897" y="5593031"/>
            <a:ext cx="5001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0085" y="269726"/>
            <a:ext cx="76293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93741"/>
              </p:ext>
            </p:extLst>
          </p:nvPr>
        </p:nvGraphicFramePr>
        <p:xfrm>
          <a:off x="423951" y="980629"/>
          <a:ext cx="82014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6388" y="6211669"/>
            <a:ext cx="747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ในแต่ละกระบวนการ ควรระบุ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proxy disease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ที่ขั้นตอนนั้นมีความสำคัญมาจำนวนหนึ่ง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หรือเป็นมาตรการเฉพาะสำหรับแต่ละโรคก็ได้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6454" y="3342597"/>
            <a:ext cx="3817189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อาจนำเสนอมาตรการร่วมสำหรับหลายโรค หรือแยกมาตรการเฉพาะสำหรับแต่ละโรค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290" y="2123767"/>
            <a:ext cx="7039309" cy="1965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ข้อมูลคุณภาพของแต่ละโรค/หัตถการ</a:t>
            </a:r>
            <a:b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(Clinical Tracer, </a:t>
            </a:r>
            <a:br>
              <a:rPr lang="en-US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Quality Summary)</a:t>
            </a:r>
            <a: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957" y="4704735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2530</TotalTime>
  <Words>623</Words>
  <Application>Microsoft Office PowerPoint</Application>
  <PresentationFormat>นำเสนอทางหน้าจอ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Office Theme</vt:lpstr>
      <vt:lpstr>ภาพรวมของ CLT/PCT (CLT/PCT Profile)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ข้อมูลคุณภาพของแต่ละโรค/หัตถการ (Clinical Tracer,  Clinical Quality Summary)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PNING</cp:lastModifiedBy>
  <cp:revision>14</cp:revision>
  <cp:lastPrinted>2020-06-15T03:09:40Z</cp:lastPrinted>
  <dcterms:created xsi:type="dcterms:W3CDTF">2018-05-01T11:24:46Z</dcterms:created>
  <dcterms:modified xsi:type="dcterms:W3CDTF">2020-06-15T03:10:14Z</dcterms:modified>
</cp:coreProperties>
</file>